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950" r:id="rId2"/>
    <p:sldId id="1059" r:id="rId3"/>
    <p:sldId id="453" r:id="rId4"/>
    <p:sldId id="447" r:id="rId5"/>
    <p:sldId id="448" r:id="rId6"/>
    <p:sldId id="449" r:id="rId7"/>
    <p:sldId id="450" r:id="rId8"/>
    <p:sldId id="451" r:id="rId9"/>
    <p:sldId id="452" r:id="rId10"/>
    <p:sldId id="1292" r:id="rId11"/>
    <p:sldId id="1293" r:id="rId12"/>
    <p:sldId id="1294" r:id="rId13"/>
    <p:sldId id="1295" r:id="rId14"/>
    <p:sldId id="642" r:id="rId15"/>
    <p:sldId id="643" r:id="rId16"/>
    <p:sldId id="644" r:id="rId17"/>
    <p:sldId id="645" r:id="rId18"/>
    <p:sldId id="1224" r:id="rId19"/>
    <p:sldId id="421" r:id="rId20"/>
    <p:sldId id="542" r:id="rId21"/>
    <p:sldId id="543" r:id="rId22"/>
    <p:sldId id="482" r:id="rId23"/>
    <p:sldId id="1296" r:id="rId24"/>
    <p:sldId id="651" r:id="rId25"/>
    <p:sldId id="1297" r:id="rId26"/>
    <p:sldId id="1190" r:id="rId27"/>
    <p:sldId id="1191" r:id="rId28"/>
    <p:sldId id="1192" r:id="rId29"/>
    <p:sldId id="1193" r:id="rId30"/>
    <p:sldId id="1194" r:id="rId31"/>
    <p:sldId id="1195" r:id="rId32"/>
    <p:sldId id="1196" r:id="rId33"/>
    <p:sldId id="526" r:id="rId34"/>
    <p:sldId id="1298" r:id="rId35"/>
    <p:sldId id="954" r:id="rId36"/>
    <p:sldId id="1214" r:id="rId37"/>
    <p:sldId id="1291" r:id="rId38"/>
    <p:sldId id="1290" r:id="rId39"/>
    <p:sldId id="1171" r:id="rId40"/>
    <p:sldId id="1289" r:id="rId41"/>
    <p:sldId id="1243" r:id="rId42"/>
    <p:sldId id="1270" r:id="rId43"/>
    <p:sldId id="1122" r:id="rId44"/>
    <p:sldId id="946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453"/>
            <p14:sldId id="447"/>
            <p14:sldId id="448"/>
            <p14:sldId id="449"/>
            <p14:sldId id="450"/>
            <p14:sldId id="451"/>
            <p14:sldId id="452"/>
            <p14:sldId id="1292"/>
            <p14:sldId id="1293"/>
            <p14:sldId id="1294"/>
            <p14:sldId id="1295"/>
            <p14:sldId id="642"/>
            <p14:sldId id="643"/>
            <p14:sldId id="644"/>
            <p14:sldId id="645"/>
            <p14:sldId id="1224"/>
            <p14:sldId id="421"/>
            <p14:sldId id="542"/>
            <p14:sldId id="543"/>
            <p14:sldId id="482"/>
            <p14:sldId id="1296"/>
            <p14:sldId id="651"/>
            <p14:sldId id="1297"/>
            <p14:sldId id="1190"/>
            <p14:sldId id="1191"/>
            <p14:sldId id="1192"/>
            <p14:sldId id="1193"/>
            <p14:sldId id="1194"/>
            <p14:sldId id="1195"/>
            <p14:sldId id="1196"/>
            <p14:sldId id="526"/>
            <p14:sldId id="1298"/>
            <p14:sldId id="954"/>
            <p14:sldId id="1214"/>
            <p14:sldId id="1291"/>
            <p14:sldId id="1290"/>
            <p14:sldId id="1171"/>
            <p14:sldId id="1289"/>
            <p14:sldId id="1243"/>
            <p14:sldId id="1270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36" autoAdjust="0"/>
    <p:restoredTop sz="82242" autoAdjust="0"/>
  </p:normalViewPr>
  <p:slideViewPr>
    <p:cSldViewPr>
      <p:cViewPr varScale="1">
        <p:scale>
          <a:sx n="96" d="100"/>
          <a:sy n="96" d="100"/>
        </p:scale>
        <p:origin x="2166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07/10/2024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61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0550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0029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07/10/2024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13th October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</a:t>
            </a:r>
            <a:b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1200" dirty="0">
                <a:solidFill>
                  <a:schemeClr val="bg1"/>
                </a:solidFill>
              </a:rPr>
              <a:t>CCLI Song # 3233773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Brenton Brown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228762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God Almighty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was and is to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of glory You're so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saints bow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046995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is Your name in all the earth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Righteous are Your ways so merciful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Everything You've done is just and true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God are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God (are You)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786439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Bridge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All blessing all </a:t>
            </a:r>
            <a:r>
              <a:rPr lang="en-GB" sz="3600" dirty="0" err="1">
                <a:solidFill>
                  <a:schemeClr val="bg1"/>
                </a:solidFill>
              </a:rPr>
              <a:t>honor</a:t>
            </a:r>
            <a:r>
              <a:rPr lang="en-GB" sz="3600" dirty="0">
                <a:solidFill>
                  <a:schemeClr val="bg1"/>
                </a:solidFill>
              </a:rPr>
              <a:t> belongs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 all wisdom is Yours all blessing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blessing all </a:t>
            </a:r>
            <a:r>
              <a:rPr lang="en-GB" sz="3600" dirty="0" err="1">
                <a:solidFill>
                  <a:schemeClr val="bg1"/>
                </a:solidFill>
              </a:rPr>
              <a:t>honor</a:t>
            </a:r>
            <a:r>
              <a:rPr lang="en-GB" sz="3600" dirty="0">
                <a:solidFill>
                  <a:schemeClr val="bg1"/>
                </a:solidFill>
              </a:rPr>
              <a:t> belongs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 all wisdom is Yours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341809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Great Are You Lord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6460220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David Leonard | Jason Ingram | Leslie Jordan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2012 Open Hands Music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Integrity's Praise! Music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Little Way Creative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487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6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give life You are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bring light to the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give hope You restore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 that is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great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0209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26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Cornerstone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6158927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Edward Mote | Eric </a:t>
            </a:r>
            <a:r>
              <a:rPr lang="en-GB" sz="1200" dirty="0" err="1">
                <a:solidFill>
                  <a:schemeClr val="bg1"/>
                </a:solidFill>
              </a:rPr>
              <a:t>Liljero</a:t>
            </a:r>
            <a:r>
              <a:rPr lang="en-GB" sz="1200" dirty="0">
                <a:solidFill>
                  <a:schemeClr val="bg1"/>
                </a:solidFill>
              </a:rPr>
              <a:t> | 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 | William Batchelder Bradbury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Hillsong MP Songs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2217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My hope is built on nothing less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Than Jesus' blood and righteousness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dare not trust the sweetest frame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wholly trust in Jesus'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006420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764031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When darkness seems to hide His face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rest on His unchanging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every high and stormy gale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anchor holds within the veil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anchor holds within the veil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729585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682857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When He shall come with trumpet sound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may I then in Him be found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Dressed in His righteousness alone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Faultless stand before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4503365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41848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Waiting Here For You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5925663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Jesse Reeves | Martin Smith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Rising Springs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Smith United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08117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faith can move the mountains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mountains move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come with expectation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Waiting here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Waiting here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14609421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You're the Lord of all creation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still You know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Author of salvation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You've loved us from the start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145440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Waiting here for You with our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Lifted high in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You we adore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Singing alleluia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264809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</a:t>
            </a: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You've promised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faithfulness is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</a:t>
            </a:r>
            <a:r>
              <a:rPr lang="en-GB" sz="4000" dirty="0" err="1">
                <a:solidFill>
                  <a:schemeClr val="bg1"/>
                </a:solidFill>
              </a:rPr>
              <a:t>desp'rate</a:t>
            </a:r>
            <a:r>
              <a:rPr lang="en-GB" sz="4000" dirty="0">
                <a:solidFill>
                  <a:schemeClr val="bg1"/>
                </a:solidFill>
              </a:rPr>
              <a:t> for Your presence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we need is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42008423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will wait for You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step with You Lord we sing alleluia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713722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Singing alleluia </a:t>
            </a:r>
            <a:r>
              <a:rPr lang="en-GB" sz="4000" dirty="0" err="1">
                <a:solidFill>
                  <a:schemeClr val="bg1"/>
                </a:solidFill>
              </a:rPr>
              <a:t>alleluia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Singing alleluia </a:t>
            </a:r>
            <a:r>
              <a:rPr lang="en-GB" sz="4000" dirty="0" err="1">
                <a:solidFill>
                  <a:schemeClr val="bg1"/>
                </a:solidFill>
              </a:rPr>
              <a:t>alleluia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3033587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Waiting here for You with our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Lifted high in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You we adore singing alleluia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(We’re) singing alleluia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4090871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81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D58288-9757-DC5D-6801-80A6DB1BB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FFB4F1-D58E-5C58-2777-4E97BAB75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54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29AEDB-BE42-D669-D595-886B7F02A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833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long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216CA5-2673-B80E-1F72-4DA4FF18C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6030"/>
            <a:ext cx="9144000" cy="514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986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1A98782E-967F-0838-0E28-455A6DA15D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55" y="0"/>
            <a:ext cx="4834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689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walking down a street&#10;&#10;Description automatically generated">
            <a:extLst>
              <a:ext uri="{FF2B5EF4-FFF2-40B4-BE49-F238E27FC236}">
                <a16:creationId xmlns:a16="http://schemas.microsoft.com/office/drawing/2014/main" id="{DE7D47FF-8731-BDF2-FC18-9AE4946DB5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29"/>
          <a:stretch/>
        </p:blipFill>
        <p:spPr>
          <a:xfrm>
            <a:off x="457200" y="1268760"/>
            <a:ext cx="8229600" cy="45259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843891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(Washed away)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(Washed away)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494</TotalTime>
  <Words>1044</Words>
  <Application>Microsoft Office PowerPoint</Application>
  <PresentationFormat>On-screen Show (4:3)</PresentationFormat>
  <Paragraphs>200</Paragraphs>
  <Slides>44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13</cp:revision>
  <dcterms:created xsi:type="dcterms:W3CDTF">2024-09-27T16:56:29Z</dcterms:created>
  <dcterms:modified xsi:type="dcterms:W3CDTF">2024-10-07T16:38:27Z</dcterms:modified>
</cp:coreProperties>
</file>

<file path=docProps/thumbnail.jpeg>
</file>